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B2C004-77E5-48A3-9F12-53B10A5F32EC}" v="52" dt="2025-12-03T00:17:05.865"/>
    <p1510:client id="{A24FF28C-891C-4B95-9DB4-C32D28A0C989}" v="197" dt="2025-12-02T21:46:54.812"/>
    <p1510:client id="{BB4A0AF5-31BF-422C-8948-D3649AD93134}" v="307" dt="2025-12-02T21:05:58.591"/>
    <p1510:client id="{F58839D1-FF74-4837-BF71-EC1DAC2F692A}" v="823" dt="2025-12-02T21:41:25.0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8181" y="2579230"/>
            <a:ext cx="9795638" cy="9431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b="1" dirty="0"/>
              <a:t>A planet data search and display utility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7D029A-0C87-8816-D776-D7FC1C87841B}"/>
              </a:ext>
            </a:extLst>
          </p:cNvPr>
          <p:cNvSpPr txBox="1"/>
          <p:nvPr/>
        </p:nvSpPr>
        <p:spPr>
          <a:xfrm>
            <a:off x="4420726" y="1869053"/>
            <a:ext cx="333930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/>
              <a:t>Planet Finder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7E5467-9467-5F75-12A3-E99D79AA2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anchor="b">
            <a:normAutofit/>
          </a:bodyPr>
          <a:lstStyle/>
          <a:p>
            <a:r>
              <a:rPr lang="en-US" sz="4000"/>
              <a:t>Core region dataset</a:t>
            </a:r>
          </a:p>
        </p:txBody>
      </p:sp>
      <p:pic>
        <p:nvPicPr>
          <p:cNvPr id="4" name="Content Placeholder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A9BAD3D9-CF37-7213-248C-CD150F7E8D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235" r="-1" b="-1"/>
          <a:stretch>
            <a:fillRect/>
          </a:stretch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7230B66-A586-58BC-CC6D-B2F59FACE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418408"/>
            <a:ext cx="2942813" cy="35402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Contains a dictionary of star systems each with a list of dictionaries which each represent a planet in that system.</a:t>
            </a:r>
          </a:p>
          <a:p>
            <a:r>
              <a:rPr lang="en-US" sz="2000"/>
              <a:t>This program focuses on the following keys.</a:t>
            </a:r>
            <a:br>
              <a:rPr lang="en-US" sz="2000"/>
            </a:br>
            <a:r>
              <a:rPr lang="en-US" sz="2000"/>
              <a:t>- tectonics</a:t>
            </a:r>
            <a:br>
              <a:rPr lang="en-US" sz="2000"/>
            </a:br>
            <a:r>
              <a:rPr lang="en-US" sz="2000"/>
              <a:t>- atmosphere</a:t>
            </a:r>
            <a:br>
              <a:rPr lang="en-US" sz="2000"/>
            </a:br>
            <a:r>
              <a:rPr lang="en-US" sz="2000"/>
              <a:t>- oceans</a:t>
            </a:r>
            <a:br>
              <a:rPr lang="en-US" sz="2000"/>
            </a:br>
            <a:r>
              <a:rPr lang="en-US" sz="2000"/>
              <a:t>- life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142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C681C32C-7AFC-4BB3-9088-65CBDFC5D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7F9CBB39-9EDF-91BA-1DAF-971F88423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275" y="4583953"/>
            <a:ext cx="4685857" cy="1465973"/>
          </a:xfrm>
        </p:spPr>
        <p:txBody>
          <a:bodyPr anchor="t">
            <a:normAutofit/>
          </a:bodyPr>
          <a:lstStyle/>
          <a:p>
            <a:r>
              <a:rPr lang="en-US" sz="4000"/>
              <a:t>The main command prompting loop</a:t>
            </a:r>
          </a:p>
        </p:txBody>
      </p:sp>
      <p:pic>
        <p:nvPicPr>
          <p:cNvPr id="4" name="Content Placeholder 3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FF99B923-6FC7-B6DF-B40A-714C675342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263"/>
          <a:stretch>
            <a:fillRect/>
          </a:stretch>
        </p:blipFill>
        <p:spPr>
          <a:xfrm>
            <a:off x="20" y="432"/>
            <a:ext cx="12191980" cy="424475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448B0E-5D16-E567-7BC1-D09C7B52A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431553"/>
            <a:ext cx="5638800" cy="177077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000"/>
              <a:t>Continuously prompts the user for commands until the user decides to exit the program.</a:t>
            </a:r>
            <a:br>
              <a:rPr lang="en-US" sz="2000"/>
            </a:br>
            <a:r>
              <a:rPr lang="en-US" sz="2000"/>
              <a:t>- find : Search for planets within the loaded data</a:t>
            </a:r>
            <a:br>
              <a:rPr lang="en-US" sz="2000"/>
            </a:br>
            <a:r>
              <a:rPr lang="en-US" sz="2000"/>
              <a:t>- </a:t>
            </a:r>
            <a:r>
              <a:rPr lang="en-US" sz="2000" err="1"/>
              <a:t>load_star_data</a:t>
            </a:r>
            <a:r>
              <a:rPr lang="en-US" sz="2000"/>
              <a:t> : Load in new data</a:t>
            </a:r>
            <a:br>
              <a:rPr lang="en-US" sz="2000"/>
            </a:br>
            <a:r>
              <a:rPr lang="en-US" sz="2000"/>
              <a:t>- </a:t>
            </a:r>
            <a:r>
              <a:rPr lang="en-US" sz="2000" err="1"/>
              <a:t>show_data</a:t>
            </a:r>
            <a:r>
              <a:rPr lang="en-US" sz="2000"/>
              <a:t> : Show summary of loaded data</a:t>
            </a:r>
            <a:br>
              <a:rPr lang="en-US" sz="2000"/>
            </a:br>
            <a:r>
              <a:rPr lang="en-US" sz="2000"/>
              <a:t>- </a:t>
            </a:r>
            <a:r>
              <a:rPr lang="en-US" sz="2000" err="1"/>
              <a:t>show_config</a:t>
            </a:r>
            <a:r>
              <a:rPr lang="en-US" sz="2000"/>
              <a:t> : Show current config structure</a:t>
            </a:r>
            <a:br>
              <a:rPr lang="en-US" sz="2000"/>
            </a:br>
            <a:r>
              <a:rPr lang="en-US" sz="2000"/>
              <a:t>- </a:t>
            </a:r>
            <a:r>
              <a:rPr lang="en-US" sz="2000" err="1"/>
              <a:t>end_program</a:t>
            </a:r>
            <a:r>
              <a:rPr lang="en-US" sz="2000"/>
              <a:t> : exit the program</a:t>
            </a:r>
          </a:p>
          <a:p>
            <a:endParaRPr lang="en-US" sz="200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99C0ED0-69DE-4C31-A5CF-E2A46FD30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42B8BD-40AF-488E-8A79-D7256C9172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52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7AAF25E-7025-2B37-AD33-241F5B268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5260992" cy="2096756"/>
          </a:xfrm>
          <a:noFill/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Loading in new data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B1A68C7-898C-DFCE-9B34-4D7732177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6" y="630936"/>
            <a:ext cx="5064191" cy="2096769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To load new data the user types '</a:t>
            </a:r>
            <a:r>
              <a:rPr lang="en-US" sz="2000" dirty="0" err="1">
                <a:solidFill>
                  <a:schemeClr val="bg1"/>
                </a:solidFill>
              </a:rPr>
              <a:t>load_star_data</a:t>
            </a:r>
            <a:r>
              <a:rPr lang="en-US" sz="2000" dirty="0">
                <a:solidFill>
                  <a:schemeClr val="bg1"/>
                </a:solidFill>
              </a:rPr>
              <a:t>' and enter.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Then they are prompted with a label and path to the data file.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Once completed the config object and Json file will be updated with the path and the nested dictionary will be loaded into the current usable data.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Content Placeholder 3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8B16C30E-742A-6750-01F2-D0A9C3D40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59" y="3244474"/>
            <a:ext cx="10843065" cy="2548120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5716" y="3029889"/>
            <a:ext cx="304800" cy="429768"/>
            <a:chOff x="215328" y="-46937"/>
            <a:chExt cx="304800" cy="2773841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30162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-1500"/>
            <a:ext cx="12191998" cy="6858000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FFC87AC-C919-4FE5-BAC3-39509E00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635" y="-1500"/>
            <a:ext cx="8119933" cy="6858001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D0659F6-0853-468D-B1B2-44FDBE98B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9272" y="-3000"/>
            <a:ext cx="12201265" cy="6859501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24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8536" y="0"/>
            <a:ext cx="11718098" cy="6858000"/>
          </a:xfrm>
          <a:prstGeom prst="rect">
            <a:avLst/>
          </a:prstGeom>
          <a:gradFill>
            <a:gsLst>
              <a:gs pos="19000">
                <a:srgbClr val="000000">
                  <a:alpha val="62000"/>
                </a:srgbClr>
              </a:gs>
              <a:gs pos="100000">
                <a:schemeClr val="accent1">
                  <a:lumMod val="75000"/>
                  <a:alpha val="44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4F48-067F-E4DC-7A17-0FF9476E9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054" y="936341"/>
            <a:ext cx="9932691" cy="1165996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Examples of the '</a:t>
            </a:r>
            <a:r>
              <a:rPr lang="en-US" sz="4000" dirty="0" err="1">
                <a:solidFill>
                  <a:srgbClr val="FFFFFF"/>
                </a:solidFill>
              </a:rPr>
              <a:t>show_data</a:t>
            </a:r>
            <a:r>
              <a:rPr lang="en-US" sz="4000" dirty="0">
                <a:solidFill>
                  <a:srgbClr val="FFFFFF"/>
                </a:solidFill>
              </a:rPr>
              <a:t>' and '</a:t>
            </a:r>
            <a:r>
              <a:rPr lang="en-US" sz="4000" dirty="0" err="1">
                <a:solidFill>
                  <a:srgbClr val="FFFFFF"/>
                </a:solidFill>
              </a:rPr>
              <a:t>show_config'commands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77ACDD7-882D-4B81-A213-84C82B96B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2888341"/>
            <a:ext cx="12203819" cy="396815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64BE7B29-B890-4D98-1402-B707CC691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90" y="2261383"/>
            <a:ext cx="4481866" cy="2980441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BB8E6BE6-DC42-DD43-E778-2FFCB7393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3089" y="2651630"/>
            <a:ext cx="6533608" cy="219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995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A7EDE66-D43E-8D10-5690-2F0524798E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4518" b="-2"/>
          <a:stretch>
            <a:fillRect/>
          </a:stretch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5DF10D-85F9-1A06-3265-8CDA9C7B9E3E}"/>
              </a:ext>
            </a:extLst>
          </p:cNvPr>
          <p:cNvSpPr txBox="1"/>
          <p:nvPr/>
        </p:nvSpPr>
        <p:spPr>
          <a:xfrm>
            <a:off x="9097107" y="398584"/>
            <a:ext cx="2039816" cy="131757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/>
              <a:t>'find' function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162CA9-2DA9-7FF0-A097-DBFFD32E901B}"/>
              </a:ext>
            </a:extLst>
          </p:cNvPr>
          <p:cNvSpPr txBox="1"/>
          <p:nvPr/>
        </p:nvSpPr>
        <p:spPr>
          <a:xfrm>
            <a:off x="8745415" y="1717429"/>
            <a:ext cx="2743200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Continuously prompts the user for new planet characteristic parameters.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Throughout the process the user is able to undo or redo the parameters they choose.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Then when they're ready to search they type 'done' and enter.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Or if they want to exit they type 'exit'.</a:t>
            </a:r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574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3F0A677D-0D9C-2E29-0957-003A31EEDE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4577" y="467208"/>
            <a:ext cx="5701449" cy="59235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810F20-278F-D543-A248-6B71FD0062F0}"/>
              </a:ext>
            </a:extLst>
          </p:cNvPr>
          <p:cNvSpPr txBox="1"/>
          <p:nvPr/>
        </p:nvSpPr>
        <p:spPr>
          <a:xfrm>
            <a:off x="1096107" y="480646"/>
            <a:ext cx="1840523" cy="131757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Search 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868D2C-E316-975A-FF67-ADFB7CA0F872}"/>
              </a:ext>
            </a:extLst>
          </p:cNvPr>
          <p:cNvSpPr txBox="1"/>
          <p:nvPr/>
        </p:nvSpPr>
        <p:spPr>
          <a:xfrm>
            <a:off x="584652" y="1790917"/>
            <a:ext cx="2878015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  <a:latin typeface="Aptos Display"/>
              </a:rPr>
              <a:t>Once the user types 'done' the program prints out the list of planet IDs which fit the parameters chosen</a:t>
            </a:r>
            <a:endParaRPr lang="en-US" sz="2000" dirty="0">
              <a:solidFill>
                <a:srgbClr val="000000"/>
              </a:solidFill>
              <a:latin typeface="Aptos Display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Aptos Display"/>
              </a:rPr>
              <a:t>In this case the parameters were</a:t>
            </a:r>
            <a:br>
              <a:rPr lang="en-US" sz="2000" dirty="0">
                <a:latin typeface="Aptos Display"/>
              </a:rPr>
            </a:br>
            <a:r>
              <a:rPr lang="en-US" sz="2000" dirty="0">
                <a:solidFill>
                  <a:schemeClr val="bg1"/>
                </a:solidFill>
                <a:latin typeface="Aptos Display"/>
              </a:rPr>
              <a:t>'Continental', 'Terran', 'Water', and 'Life'</a:t>
            </a:r>
          </a:p>
        </p:txBody>
      </p:sp>
    </p:spTree>
    <p:extLst>
      <p:ext uri="{BB962C8B-B14F-4D97-AF65-F5344CB8AC3E}">
        <p14:creationId xmlns:p14="http://schemas.microsoft.com/office/powerpoint/2010/main" val="1500328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Core region dataset</vt:lpstr>
      <vt:lpstr>The main command prompting loop</vt:lpstr>
      <vt:lpstr>Loading in new data</vt:lpstr>
      <vt:lpstr>Examples of the 'show_data' and 'show_config'commands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26</cp:revision>
  <dcterms:created xsi:type="dcterms:W3CDTF">2025-12-02T20:12:57Z</dcterms:created>
  <dcterms:modified xsi:type="dcterms:W3CDTF">2025-12-03T00:31:45Z</dcterms:modified>
</cp:coreProperties>
</file>

<file path=docProps/thumbnail.jpeg>
</file>